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34EF29-CE38-38F2-974F-766346A6B535}" v="2" dt="2020-06-24T17:33:04.557"/>
    <p1510:client id="{77B100AD-D7B4-C064-6F4D-6259A57F2611}" v="7" dt="2020-06-24T17:30:48.609"/>
    <p1510:client id="{AEE801D8-B268-824D-744D-C3DF30AB66EA}" v="1" dt="2020-06-23T02:42:30.294"/>
    <p1510:client id="{D428D066-9341-A0BE-A76D-F4896BA79700}" v="1" dt="2020-06-24T19:20:06.324"/>
    <p1510:client id="{EF0AAB3C-EAA8-E2B0-FBB4-4FE09C9B65BE}" v="1" dt="2020-06-23T20:32:42.393"/>
    <p1510:client id="{F8FE6AC2-2608-E5FA-1EAE-6410A0869377}" v="187" dt="2020-06-24T17:29:09.6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21"/>
  </p:normalViewPr>
  <p:slideViewPr>
    <p:cSldViewPr snapToGrid="0" snapToObjects="1">
      <p:cViewPr varScale="1">
        <p:scale>
          <a:sx n="90" d="100"/>
          <a:sy n="9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ll, Donna" userId="S::dlh5321@dcccd.edu::29ecbacf-a3fd-43f2-aa24-9a33b0489900" providerId="AD" clId="Web-{4E34EF29-CE38-38F2-974F-766346A6B535}"/>
    <pc:docChg chg="delSld">
      <pc:chgData name="Hill, Donna" userId="S::dlh5321@dcccd.edu::29ecbacf-a3fd-43f2-aa24-9a33b0489900" providerId="AD" clId="Web-{4E34EF29-CE38-38F2-974F-766346A6B535}" dt="2020-06-24T17:33:04.557" v="1"/>
      <pc:docMkLst>
        <pc:docMk/>
      </pc:docMkLst>
      <pc:sldChg chg="del">
        <pc:chgData name="Hill, Donna" userId="S::dlh5321@dcccd.edu::29ecbacf-a3fd-43f2-aa24-9a33b0489900" providerId="AD" clId="Web-{4E34EF29-CE38-38F2-974F-766346A6B535}" dt="2020-06-24T17:33:04.557" v="1"/>
        <pc:sldMkLst>
          <pc:docMk/>
          <pc:sldMk cId="1257402080" sldId="256"/>
        </pc:sldMkLst>
      </pc:sldChg>
      <pc:sldChg chg="del">
        <pc:chgData name="Hill, Donna" userId="S::dlh5321@dcccd.edu::29ecbacf-a3fd-43f2-aa24-9a33b0489900" providerId="AD" clId="Web-{4E34EF29-CE38-38F2-974F-766346A6B535}" dt="2020-06-24T17:33:01.072" v="0"/>
        <pc:sldMkLst>
          <pc:docMk/>
          <pc:sldMk cId="3566269040" sldId="257"/>
        </pc:sldMkLst>
      </pc:sldChg>
    </pc:docChg>
  </pc:docChgLst>
  <pc:docChgLst>
    <pc:chgData name="Hill, Donna" userId="S::dlh5321@dcccd.edu::29ecbacf-a3fd-43f2-aa24-9a33b0489900" providerId="AD" clId="Web-{77B100AD-D7B4-C064-6F4D-6259A57F2611}"/>
    <pc:docChg chg="delSld modSld">
      <pc:chgData name="Hill, Donna" userId="S::dlh5321@dcccd.edu::29ecbacf-a3fd-43f2-aa24-9a33b0489900" providerId="AD" clId="Web-{77B100AD-D7B4-C064-6F4D-6259A57F2611}" dt="2020-06-24T17:30:48.609" v="6"/>
      <pc:docMkLst>
        <pc:docMk/>
      </pc:docMkLst>
      <pc:sldChg chg="modSp">
        <pc:chgData name="Hill, Donna" userId="S::dlh5321@dcccd.edu::29ecbacf-a3fd-43f2-aa24-9a33b0489900" providerId="AD" clId="Web-{77B100AD-D7B4-C064-6F4D-6259A57F2611}" dt="2020-06-24T17:30:43.345" v="3" actId="20577"/>
        <pc:sldMkLst>
          <pc:docMk/>
          <pc:sldMk cId="1257402080" sldId="256"/>
        </pc:sldMkLst>
        <pc:spChg chg="mod">
          <ac:chgData name="Hill, Donna" userId="S::dlh5321@dcccd.edu::29ecbacf-a3fd-43f2-aa24-9a33b0489900" providerId="AD" clId="Web-{77B100AD-D7B4-C064-6F4D-6259A57F2611}" dt="2020-06-24T17:30:37.641" v="0" actId="20577"/>
          <ac:spMkLst>
            <pc:docMk/>
            <pc:sldMk cId="1257402080" sldId="256"/>
            <ac:spMk id="2" creationId="{FE15C5BD-F253-8440-A39E-1B94457A8DC2}"/>
          </ac:spMkLst>
        </pc:spChg>
        <pc:spChg chg="mod">
          <ac:chgData name="Hill, Donna" userId="S::dlh5321@dcccd.edu::29ecbacf-a3fd-43f2-aa24-9a33b0489900" providerId="AD" clId="Web-{77B100AD-D7B4-C064-6F4D-6259A57F2611}" dt="2020-06-24T17:30:43.345" v="3" actId="20577"/>
          <ac:spMkLst>
            <pc:docMk/>
            <pc:sldMk cId="1257402080" sldId="256"/>
            <ac:spMk id="3" creationId="{5B828294-B5B5-874E-A4D4-70A1E8A0CCA5}"/>
          </ac:spMkLst>
        </pc:spChg>
      </pc:sldChg>
      <pc:sldChg chg="del">
        <pc:chgData name="Hill, Donna" userId="S::dlh5321@dcccd.edu::29ecbacf-a3fd-43f2-aa24-9a33b0489900" providerId="AD" clId="Web-{77B100AD-D7B4-C064-6F4D-6259A57F2611}" dt="2020-06-24T17:30:48.609" v="6"/>
        <pc:sldMkLst>
          <pc:docMk/>
          <pc:sldMk cId="3491364807" sldId="258"/>
        </pc:sldMkLst>
      </pc:sldChg>
    </pc:docChg>
  </pc:docChgLst>
  <pc:docChgLst>
    <pc:chgData name="Seabrooks, Joe" userId="S::jxs3110@dcccd.edu::39270829-3696-4db0-af8b-dae1c0135560" providerId="AD" clId="Web-{D428D066-9341-A0BE-A76D-F4896BA79700}"/>
    <pc:docChg chg="addSld">
      <pc:chgData name="Seabrooks, Joe" userId="S::jxs3110@dcccd.edu::39270829-3696-4db0-af8b-dae1c0135560" providerId="AD" clId="Web-{D428D066-9341-A0BE-A76D-F4896BA79700}" dt="2020-06-24T19:20:06.324" v="0"/>
      <pc:docMkLst>
        <pc:docMk/>
      </pc:docMkLst>
      <pc:sldChg chg="new">
        <pc:chgData name="Seabrooks, Joe" userId="S::jxs3110@dcccd.edu::39270829-3696-4db0-af8b-dae1c0135560" providerId="AD" clId="Web-{D428D066-9341-A0BE-A76D-F4896BA79700}" dt="2020-06-24T19:20:06.324" v="0"/>
        <pc:sldMkLst>
          <pc:docMk/>
          <pc:sldMk cId="2582731952" sldId="256"/>
        </pc:sldMkLst>
      </pc:sldChg>
    </pc:docChg>
  </pc:docChgLst>
  <pc:docChgLst>
    <pc:chgData name="Rodriguez, Liliana" userId="S::lxr4210@dcccd.edu::21c906b6-a097-4845-b08d-8f1d2d24bacf" providerId="AD" clId="Web-{AEE801D8-B268-824D-744D-C3DF30AB66EA}"/>
    <pc:docChg chg="modSld">
      <pc:chgData name="Rodriguez, Liliana" userId="S::lxr4210@dcccd.edu::21c906b6-a097-4845-b08d-8f1d2d24bacf" providerId="AD" clId="Web-{AEE801D8-B268-824D-744D-C3DF30AB66EA}" dt="2020-06-23T02:42:30.294" v="0"/>
      <pc:docMkLst>
        <pc:docMk/>
      </pc:docMkLst>
      <pc:sldChg chg="addSp">
        <pc:chgData name="Rodriguez, Liliana" userId="S::lxr4210@dcccd.edu::21c906b6-a097-4845-b08d-8f1d2d24bacf" providerId="AD" clId="Web-{AEE801D8-B268-824D-744D-C3DF30AB66EA}" dt="2020-06-23T02:42:30.294" v="0"/>
        <pc:sldMkLst>
          <pc:docMk/>
          <pc:sldMk cId="1257402080" sldId="256"/>
        </pc:sldMkLst>
        <pc:inkChg chg="add">
          <ac:chgData name="Rodriguez, Liliana" userId="S::lxr4210@dcccd.edu::21c906b6-a097-4845-b08d-8f1d2d24bacf" providerId="AD" clId="Web-{AEE801D8-B268-824D-744D-C3DF30AB66EA}" dt="2020-06-23T02:42:30.294" v="0"/>
          <ac:inkMkLst>
            <pc:docMk/>
            <pc:sldMk cId="1257402080" sldId="256"/>
            <ac:inkMk id="4" creationId="{03DBA494-284B-49A8-B879-27D0781C2CC5}"/>
          </ac:inkMkLst>
        </pc:inkChg>
      </pc:sldChg>
    </pc:docChg>
  </pc:docChgLst>
  <pc:docChgLst>
    <pc:chgData name="Ashuarrah, Nelson" userId="S::nta3200@dcccd.edu::9b80ebbe-a4d4-419c-bb7d-98a85be24f7c" providerId="AD" clId="Web-{EF0AAB3C-EAA8-E2B0-FBB4-4FE09C9B65BE}"/>
    <pc:docChg chg="addSld">
      <pc:chgData name="Ashuarrah, Nelson" userId="S::nta3200@dcccd.edu::9b80ebbe-a4d4-419c-bb7d-98a85be24f7c" providerId="AD" clId="Web-{EF0AAB3C-EAA8-E2B0-FBB4-4FE09C9B65BE}" dt="2020-06-23T20:32:42.393" v="0"/>
      <pc:docMkLst>
        <pc:docMk/>
      </pc:docMkLst>
      <pc:sldChg chg="new">
        <pc:chgData name="Ashuarrah, Nelson" userId="S::nta3200@dcccd.edu::9b80ebbe-a4d4-419c-bb7d-98a85be24f7c" providerId="AD" clId="Web-{EF0AAB3C-EAA8-E2B0-FBB4-4FE09C9B65BE}" dt="2020-06-23T20:32:42.393" v="0"/>
        <pc:sldMkLst>
          <pc:docMk/>
          <pc:sldMk cId="3491364807" sldId="258"/>
        </pc:sldMkLst>
      </pc:sldChg>
    </pc:docChg>
  </pc:docChgLst>
  <pc:docChgLst>
    <pc:chgData name="Hill, Donna" userId="S::dlh5321@dcccd.edu::29ecbacf-a3fd-43f2-aa24-9a33b0489900" providerId="AD" clId="Web-{F8FE6AC2-2608-E5FA-1EAE-6410A0869377}"/>
    <pc:docChg chg="modSld">
      <pc:chgData name="Hill, Donna" userId="S::dlh5321@dcccd.edu::29ecbacf-a3fd-43f2-aa24-9a33b0489900" providerId="AD" clId="Web-{F8FE6AC2-2608-E5FA-1EAE-6410A0869377}" dt="2020-06-24T17:29:09.645" v="185" actId="20577"/>
      <pc:docMkLst>
        <pc:docMk/>
      </pc:docMkLst>
      <pc:sldChg chg="modSp">
        <pc:chgData name="Hill, Donna" userId="S::dlh5321@dcccd.edu::29ecbacf-a3fd-43f2-aa24-9a33b0489900" providerId="AD" clId="Web-{F8FE6AC2-2608-E5FA-1EAE-6410A0869377}" dt="2020-06-24T17:29:09.645" v="184" actId="20577"/>
        <pc:sldMkLst>
          <pc:docMk/>
          <pc:sldMk cId="1257402080" sldId="256"/>
        </pc:sldMkLst>
        <pc:spChg chg="mod">
          <ac:chgData name="Hill, Donna" userId="S::dlh5321@dcccd.edu::29ecbacf-a3fd-43f2-aa24-9a33b0489900" providerId="AD" clId="Web-{F8FE6AC2-2608-E5FA-1EAE-6410A0869377}" dt="2020-06-24T17:29:09.645" v="184" actId="20577"/>
          <ac:spMkLst>
            <pc:docMk/>
            <pc:sldMk cId="1257402080" sldId="256"/>
            <ac:spMk id="2" creationId="{FE15C5BD-F253-8440-A39E-1B94457A8DC2}"/>
          </ac:spMkLst>
        </pc:spChg>
        <pc:spChg chg="mod">
          <ac:chgData name="Hill, Donna" userId="S::dlh5321@dcccd.edu::29ecbacf-a3fd-43f2-aa24-9a33b0489900" providerId="AD" clId="Web-{F8FE6AC2-2608-E5FA-1EAE-6410A0869377}" dt="2020-06-24T17:24:22.377" v="58" actId="20577"/>
          <ac:spMkLst>
            <pc:docMk/>
            <pc:sldMk cId="1257402080" sldId="256"/>
            <ac:spMk id="3" creationId="{5B828294-B5B5-874E-A4D4-70A1E8A0CCA5}"/>
          </ac:spMkLst>
        </pc:spChg>
      </pc:sldChg>
      <pc:sldChg chg="addSp modSp">
        <pc:chgData name="Hill, Donna" userId="S::dlh5321@dcccd.edu::29ecbacf-a3fd-43f2-aa24-9a33b0489900" providerId="AD" clId="Web-{F8FE6AC2-2608-E5FA-1EAE-6410A0869377}" dt="2020-06-24T17:27:59.833" v="165" actId="20577"/>
        <pc:sldMkLst>
          <pc:docMk/>
          <pc:sldMk cId="3491364807" sldId="258"/>
        </pc:sldMkLst>
        <pc:graphicFrameChg chg="add mod modGraphic">
          <ac:chgData name="Hill, Donna" userId="S::dlh5321@dcccd.edu::29ecbacf-a3fd-43f2-aa24-9a33b0489900" providerId="AD" clId="Web-{F8FE6AC2-2608-E5FA-1EAE-6410A0869377}" dt="2020-06-24T17:27:59.833" v="165" actId="20577"/>
          <ac:graphicFrameMkLst>
            <pc:docMk/>
            <pc:sldMk cId="3491364807" sldId="258"/>
            <ac:graphicFrameMk id="2" creationId="{0D58E555-E5ED-4E79-9419-600C147D591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9764DD2-BA01-6844-9FA9-A346443D57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0E40B3-0940-8B40-BC3E-A6EFFCE2C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4150" y="222567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609622-B461-2542-9E98-517CC7C29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4150" y="4786316"/>
            <a:ext cx="9144000" cy="1385887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58B4C-533D-D14C-BC99-BCD2B362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82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C85A43-9B96-5B45-B1AA-50484A96DE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7C34D-D31E-8643-B56A-4546F11E7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CCEC8-040E-9544-A7CD-1ED57DF09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6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67FB0-0DF5-D945-9842-7320A21DA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D4E4-EAB5-3244-B6EC-D9F246DDF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6C212-690F-A541-99F8-41B4F5C9C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EC61C-EC4D-1940-B9A2-94FD8C44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45473-D876-DA42-A1B4-BF224E9BEC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B9872-BE5D-B44C-8197-649D1F56E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629B1-13FB-B447-BBFD-E1822C12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1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324D7-C748-544D-A3E4-301BA6930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CA233E-F3D1-6D4B-8B92-96A5BDE0D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2D5B41-8B91-744C-93CA-811ECAA29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4BCB51-F9EF-4048-8264-DADDCEB71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6A5CDF-2ECE-6A42-9D32-48BA65FBA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19FEFC-0C6D-B145-8CB5-E48472FD1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2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4C260A-8653-8246-9CD8-AFAA2708B7D6}"/>
              </a:ext>
            </a:extLst>
          </p:cNvPr>
          <p:cNvSpPr/>
          <p:nvPr userDrawn="1"/>
        </p:nvSpPr>
        <p:spPr>
          <a:xfrm>
            <a:off x="0" y="6229351"/>
            <a:ext cx="12192000" cy="628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466DF-7D8E-B745-883F-F4189B733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A4319-1E9D-6549-A988-B73FA2E8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3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F5DB721-6267-194B-92ED-FFD8E0DFE1A5}"/>
              </a:ext>
            </a:extLst>
          </p:cNvPr>
          <p:cNvSpPr/>
          <p:nvPr userDrawn="1"/>
        </p:nvSpPr>
        <p:spPr>
          <a:xfrm>
            <a:off x="0" y="6229351"/>
            <a:ext cx="12192000" cy="628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4B958-CF63-1948-9A0A-2D42E0ADD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6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0ED05-BB8F-D54B-AD7C-62392DAFB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AB5A5-E209-EF49-93C5-2A34CD614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93DDD-A487-A64C-A8F7-C73B116E1E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5C254-E322-694B-838D-6068DF254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1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51717-5072-4647-A506-7A248F6F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DC5D0-D88C-F74D-9505-4964B36456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469CA-7D56-C943-8997-742E665A0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D4769-84CC-DF4A-A4DB-F46460DD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25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8576-E61E-0B42-9901-C602610F8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D3310-2EFA-A04C-B79C-037A95682D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19773-BFA9-1B4C-B537-D8D1D2A4D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ird&#10;&#10;Description automatically generated">
            <a:extLst>
              <a:ext uri="{FF2B5EF4-FFF2-40B4-BE49-F238E27FC236}">
                <a16:creationId xmlns:a16="http://schemas.microsoft.com/office/drawing/2014/main" id="{9E22665B-0EEF-8F46-958B-2B9210B86D5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0DE88C-F6E4-154F-B30A-BCA12AD78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86BFE-6AC8-E441-B8B6-B925B8B15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F4740-A283-1C47-8671-B24D4597FF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85"/>
                </a:solidFill>
              </a:defRPr>
            </a:lvl1pPr>
          </a:lstStyle>
          <a:p>
            <a:fld id="{BCD5369E-3047-794C-8347-00C6E8479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6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03385"/>
          </a:solidFill>
          <a:latin typeface="Montserrat ExtraBold" pitchFamily="2" charset="77"/>
          <a:ea typeface="Roboto Condensed" panose="02000000000000000000" pitchFamily="2" charset="0"/>
          <a:cs typeface="Montserrat ExtraBold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8656E-B071-488D-9402-EC8A77A135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89B08B-FED4-4A40-A484-EFEEDE622B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31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E3C7CB2EDC5459E8C801A34FC1F7F" ma:contentTypeVersion="7" ma:contentTypeDescription="Create a new document." ma:contentTypeScope="" ma:versionID="ecd0587a4d1c3f9189dc06c9db77ed46">
  <xsd:schema xmlns:xsd="http://www.w3.org/2001/XMLSchema" xmlns:xs="http://www.w3.org/2001/XMLSchema" xmlns:p="http://schemas.microsoft.com/office/2006/metadata/properties" xmlns:ns2="5b53e325-7761-4250-98d1-c4f502566d3d" targetNamespace="http://schemas.microsoft.com/office/2006/metadata/properties" ma:root="true" ma:fieldsID="191f497d7a2209d4319a1783fdcc80c1" ns2:_="">
    <xsd:import namespace="5b53e325-7761-4250-98d1-c4f502566d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53e325-7761-4250-98d1-c4f502566d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DA4ED2-1EBD-4106-8B97-64711CF5DB9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881D0B-188D-4A91-9A0C-E2FBEC1265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53e325-7761-4250-98d1-c4f502566d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925162-B550-4DF1-8B70-CE72F86E93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McClendon, Josh</dc:creator>
  <cp:lastModifiedBy>McClendon, Josh</cp:lastModifiedBy>
  <cp:revision>67</cp:revision>
  <dcterms:created xsi:type="dcterms:W3CDTF">2020-06-16T18:40:41Z</dcterms:created>
  <dcterms:modified xsi:type="dcterms:W3CDTF">2020-06-24T19:20:07Z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0x010100FDEE3C7CB2EDC5459E8C801A34FC1F7F</vt:lpwstr>
  </property>
</Properties>
</file>